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氟印淨 500 g/L (50…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台灣道禮股份有限公司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辣椒</c:v>
                </c:pt>
                <c:pt idx="1">
                  <c:v>番茄</c:v>
                </c:pt>
                <c:pt idx="2">
                  <c:v>甜椒</c:v>
                </c:pt>
                <c:pt idx="3">
                  <c:v>瓜菜類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加保扶</c:v>
                </c:pt>
                <c:pt idx="1">
                  <c:v>芬滅松</c:v>
                </c:pt>
                <c:pt idx="2">
                  <c:v>毆殺滅</c:v>
                </c:pt>
                <c:pt idx="3">
                  <c:v>福賽絕</c:v>
                </c:pt>
                <c:pt idx="4">
                  <c:v>托福松</c:v>
                </c:pt>
                <c:pt idx="5">
                  <c:v>氟速芬</c:v>
                </c:pt>
                <c:pt idx="6">
                  <c:v>氟派瑞</c:v>
                </c:pt>
                <c:pt idx="7">
                  <c:v>滅線蟲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氟印淨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滅線蟲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毆殺滅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