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賽派芬 30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香蕉</c:v>
                </c:pt>
                <c:pt idx="1">
                  <c:v>茶</c:v>
                </c:pt>
                <c:pt idx="2">
                  <c:v>百香果</c:v>
                </c:pt>
                <c:pt idx="3">
                  <c:v>番荔枝</c:v>
                </c:pt>
                <c:pt idx="4">
                  <c:v>檬果</c:v>
                </c:pt>
                <c:pt idx="5">
                  <c:v>柑桔類</c:v>
                </c:pt>
                <c:pt idx="6">
                  <c:v>木瓜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扶吉胺</c:v>
                </c:pt>
                <c:pt idx="1">
                  <c:v>畢汰芬</c:v>
                </c:pt>
                <c:pt idx="2">
                  <c:v>依殺蟎</c:v>
                </c:pt>
                <c:pt idx="3">
                  <c:v>亞醌蟎</c:v>
                </c:pt>
                <c:pt idx="4">
                  <c:v>畢芬寧</c:v>
                </c:pt>
                <c:pt idx="5">
                  <c:v>賜派芬</c:v>
                </c:pt>
                <c:pt idx="6">
                  <c:v>得芬瑞</c:v>
                </c:pt>
                <c:pt idx="7">
                  <c:v>賽芬蟎</c:v>
                </c:pt>
                <c:pt idx="8">
                  <c:v>汰芬隆</c:v>
                </c:pt>
                <c:pt idx="9">
                  <c:v>賜滅芬</c:v>
                </c:pt>
                <c:pt idx="10">
                  <c:v>亞克瑞</c:v>
                </c:pt>
                <c:pt idx="11">
                  <c:v>發光光桿菌0805-P2R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</c:v>
                </c:pt>
                <c:pt idx="5">
                  <c:v>6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賽派芬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發光光桿菌08…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