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氯酸鈉 600 g/L (60…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貝士得開發企業有限公司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紅豆</c:v>
                </c:pt>
                <c:pt idx="1">
                  <c:v>甘藍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施得圃</c:v>
                </c:pt>
                <c:pt idx="1">
                  <c:v>固殺草</c:v>
                </c:pt>
                <c:pt idx="2">
                  <c:v>滅草胺</c:v>
                </c:pt>
                <c:pt idx="3">
                  <c:v>甲基合氯氟</c:v>
                </c:pt>
                <c:pt idx="4">
                  <c:v>復祿芬</c:v>
                </c:pt>
                <c:pt idx="5">
                  <c:v>拉草</c:v>
                </c:pt>
                <c:pt idx="6">
                  <c:v>滅落脫</c:v>
                </c:pt>
                <c:pt idx="7">
                  <c:v>伏寄普</c:v>
                </c:pt>
                <c:pt idx="8">
                  <c:v>畢克草</c:v>
                </c:pt>
                <c:pt idx="9">
                  <c:v>三福林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氯酸鈉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滅落脫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甲基合氯氟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滅草胺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