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Sheet1!$A$2:$A$7</c:f>
              <c:strCache>
                <c:ptCount val="6"/>
                <c:pt idx="0">
                  <c:v>依滅草 96.1 (%)</c:v>
                </c:pt>
                <c:pt idx="1">
                  <c:v>依滅草 95 (%)</c:v>
                </c:pt>
                <c:pt idx="2">
                  <c:v>依滅草 98.5 (%)</c:v>
                </c:pt>
                <c:pt idx="3">
                  <c:v>依滅草 98 (%)</c:v>
                </c:pt>
                <c:pt idx="4">
                  <c:v>依滅草 240 g/L (24…</c:v>
                </c:pt>
                <c:pt idx="5">
                  <c:v>依滅草 23.1 (%) SL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14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洽益化學股份有限公司</c:v>
                </c:pt>
                <c:pt idx="1">
                  <c:v>好速化學股份有限公司</c:v>
                </c:pt>
                <c:pt idx="2">
                  <c:v>嘉濱貿易有限公司</c:v>
                </c:pt>
                <c:pt idx="3">
                  <c:v>台灣科研生物技術有限公司</c:v>
                </c:pt>
                <c:pt idx="4">
                  <c:v>台灣日產化工股份有限公司</c:v>
                </c:pt>
                <c:pt idx="5">
                  <c:v>優必樂有限公司</c:v>
                </c:pt>
                <c:pt idx="6">
                  <c:v>雅飛有限公司</c:v>
                </c:pt>
                <c:pt idx="7">
                  <c:v>聯利農業科技股份有限公司</c:v>
                </c:pt>
                <c:pt idx="8">
                  <c:v>惠光股份有限公司</c:v>
                </c:pt>
                <c:pt idx="9">
                  <c:v>大成化學工業股份有限公司</c:v>
                </c:pt>
                <c:pt idx="10">
                  <c:v>台灣巴斯夫股份有限公司</c:v>
                </c:pt>
                <c:pt idx="11">
                  <c:v>安旺特股份有限公司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甘蔗</c:v>
                </c:pt>
                <c:pt idx="1">
                  <c:v>非耕作農地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復祿芬</c:v>
                </c:pt>
                <c:pt idx="1">
                  <c:v>伏速隆</c:v>
                </c:pt>
                <c:pt idx="2">
                  <c:v>伏寄普</c:v>
                </c:pt>
                <c:pt idx="3">
                  <c:v>殺芬草</c:v>
                </c:pt>
                <c:pt idx="4">
                  <c:v>嘉磷塞 (胺鹽 )</c:v>
                </c:pt>
                <c:pt idx="5">
                  <c:v>草滅淨</c:v>
                </c:pt>
                <c:pt idx="6">
                  <c:v>比拉芬</c:v>
                </c:pt>
                <c:pt idx="7">
                  <c:v>嘉磷氟氯比</c:v>
                </c:pt>
                <c:pt idx="8">
                  <c:v>莫多草淨</c:v>
                </c:pt>
                <c:pt idx="9">
                  <c:v>嘉磷塞(三甲基硫鹽)</c:v>
                </c:pt>
                <c:pt idx="10">
                  <c:v>左固殺草</c:v>
                </c:pt>
                <c:pt idx="11">
                  <c:v>三福林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依滅草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15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7／進字證 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5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13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23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三福林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左固殺草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嘉磷塞(三甲基…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莫多草淨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嘉磷氟氯比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比拉芬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草滅淨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嘉磷塞 (胺鹽…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殺芬草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伏寄普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伏速隆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