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環克座 96 (%)</c:v>
                </c:pt>
                <c:pt idx="1">
                  <c:v>環克座 97 (%)</c:v>
                </c:pt>
                <c:pt idx="2">
                  <c:v>環克座 95 (%)</c:v>
                </c:pt>
                <c:pt idx="3">
                  <c:v>環克座 8.8  (%) SL</c:v>
                </c:pt>
                <c:pt idx="4">
                  <c:v>環克座 100 g/L (10…</c:v>
                </c:pt>
                <c:pt idx="5">
                  <c:v>亞托環克座 28%(w/v) 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高事達農化有限公司</c:v>
                </c:pt>
                <c:pt idx="1">
                  <c:v>臺灣沙爾達有限公司</c:v>
                </c:pt>
                <c:pt idx="2">
                  <c:v>聯利農業科技股份有限公司</c:v>
                </c:pt>
                <c:pt idx="3">
                  <c:v>萬得發有限公司</c:v>
                </c:pt>
                <c:pt idx="4">
                  <c:v>台灣先正達股份有限公司</c:v>
                </c:pt>
                <c:pt idx="5">
                  <c:v>美商雅柏生活科技有限公司臺灣分…</c:v>
                </c:pt>
                <c:pt idx="6">
                  <c:v>國豐化學工業股份有限公司</c:v>
                </c:pt>
                <c:pt idx="7">
                  <c:v>日農科技股份有限公司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蔥科根菜類</c:v>
                </c:pt>
                <c:pt idx="1">
                  <c:v>蔥科小葉菜類</c:v>
                </c:pt>
                <c:pt idx="2">
                  <c:v>蔥</c:v>
                </c:pt>
                <c:pt idx="3">
                  <c:v>香蕉</c:v>
                </c:pt>
                <c:pt idx="4">
                  <c:v>落花生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待克利</c:v>
                </c:pt>
                <c:pt idx="1">
                  <c:v>得克利</c:v>
                </c:pt>
                <c:pt idx="2">
                  <c:v>亞托敏</c:v>
                </c:pt>
                <c:pt idx="3">
                  <c:v>比多農</c:v>
                </c:pt>
                <c:pt idx="4">
                  <c:v>三氟敏</c:v>
                </c:pt>
                <c:pt idx="5">
                  <c:v>百克敏</c:v>
                </c:pt>
                <c:pt idx="6">
                  <c:v>滅特座</c:v>
                </c:pt>
                <c:pt idx="7">
                  <c:v>四氯福多寧</c:v>
                </c:pt>
                <c:pt idx="8">
                  <c:v>三得芬</c:v>
                </c:pt>
                <c:pt idx="9">
                  <c:v>三氟得克利</c:v>
                </c:pt>
                <c:pt idx="10">
                  <c:v>依普氟殺</c:v>
                </c:pt>
                <c:pt idx="11">
                  <c:v>比芬諾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環克座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三得芬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四氯福多寧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滅特座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比多農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