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益洛寧 42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龍眼</c:v>
                </c:pt>
                <c:pt idx="1">
                  <c:v>荔枝</c:v>
                </c:pt>
                <c:pt idx="2">
                  <c:v>番荔枝</c:v>
                </c:pt>
                <c:pt idx="3">
                  <c:v>楊桃</c:v>
                </c:pt>
                <c:pt idx="4">
                  <c:v>蓮霧</c:v>
                </c:pt>
                <c:pt idx="5">
                  <c:v>番石榴</c:v>
                </c:pt>
                <c:pt idx="6">
                  <c:v>檬果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畢芬寧</c:v>
                </c:pt>
                <c:pt idx="1">
                  <c:v>達特南</c:v>
                </c:pt>
                <c:pt idx="2">
                  <c:v>派滅淨</c:v>
                </c:pt>
                <c:pt idx="3">
                  <c:v>賜諾特</c:v>
                </c:pt>
                <c:pt idx="4">
                  <c:v>賜派滅</c:v>
                </c:pt>
                <c:pt idx="5">
                  <c:v>第滅達胺</c:v>
                </c:pt>
                <c:pt idx="6">
                  <c:v>速殺氟</c:v>
                </c:pt>
                <c:pt idx="7">
                  <c:v>賽安勃</c:v>
                </c:pt>
                <c:pt idx="8">
                  <c:v>加保福化利</c:v>
                </c:pt>
                <c:pt idx="9">
                  <c:v>布芬益化利</c:v>
                </c:pt>
                <c:pt idx="10">
                  <c:v>免敵克</c:v>
                </c:pt>
                <c:pt idx="11">
                  <c:v>免扶賽洛寧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5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5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益洛寧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免扶賽洛寧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