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快得寧 98.5 (%)</c:v>
                </c:pt>
                <c:pt idx="1">
                  <c:v>快得寧 95 (%)</c:v>
                </c:pt>
                <c:pt idx="2">
                  <c:v>快得寧 40 (%) WG</c:v>
                </c:pt>
                <c:pt idx="3">
                  <c:v>保粒快得寧 50 (%) WP</c:v>
                </c:pt>
                <c:pt idx="4">
                  <c:v>硫酸快得寧 39 (%) WP</c:v>
                </c:pt>
                <c:pt idx="5">
                  <c:v>福賽快得寧 80 (%) WP</c:v>
                </c:pt>
                <c:pt idx="6">
                  <c:v>快得寧 80 (%) WP</c:v>
                </c:pt>
                <c:pt idx="7">
                  <c:v>腐絕快得寧 53 (%) WP</c:v>
                </c:pt>
                <c:pt idx="8">
                  <c:v>銅快得寧 40 (%) WP</c:v>
                </c:pt>
                <c:pt idx="9">
                  <c:v>嘉賜快得寧 43.5 (%) …</c:v>
                </c:pt>
                <c:pt idx="10">
                  <c:v>快得寧 40 (%) WP</c:v>
                </c:pt>
                <c:pt idx="11">
                  <c:v>快得寧 33.5 (%)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7</c:v>
                </c:pt>
                <c:pt idx="9">
                  <c:v>7</c:v>
                </c:pt>
                <c:pt idx="10">
                  <c:v>21</c:v>
                </c:pt>
                <c:pt idx="11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惠光股份有限公司</c:v>
                </c:pt>
                <c:pt idx="2">
                  <c:v>富農化學工業股份有限公司</c:v>
                </c:pt>
                <c:pt idx="3">
                  <c:v>光華化學股份有限公司</c:v>
                </c:pt>
                <c:pt idx="4">
                  <c:v>興農股份有限公司</c:v>
                </c:pt>
                <c:pt idx="5">
                  <c:v>臺聯實業股份有限公司</c:v>
                </c:pt>
                <c:pt idx="6">
                  <c:v>瑞芳植物保護股份有限公司</c:v>
                </c:pt>
                <c:pt idx="7">
                  <c:v>國豐化學工業股份有限公司</c:v>
                </c:pt>
                <c:pt idx="8">
                  <c:v>嘉泰企業股份有限公司</c:v>
                </c:pt>
                <c:pt idx="9">
                  <c:v>利台化學工業股份有限公司</c:v>
                </c:pt>
                <c:pt idx="10">
                  <c:v>世大農化工廠股份有限公司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蘭科作物</c:v>
                </c:pt>
                <c:pt idx="1">
                  <c:v>莧菜</c:v>
                </c:pt>
                <c:pt idx="2">
                  <c:v>茶</c:v>
                </c:pt>
                <c:pt idx="3">
                  <c:v>柑桔類</c:v>
                </c:pt>
                <c:pt idx="4">
                  <c:v>枇杷</c:v>
                </c:pt>
                <c:pt idx="5">
                  <c:v>蓮霧</c:v>
                </c:pt>
                <c:pt idx="6">
                  <c:v>梨</c:v>
                </c:pt>
                <c:pt idx="7">
                  <c:v>荔枝</c:v>
                </c:pt>
                <c:pt idx="8">
                  <c:v>葡萄</c:v>
                </c:pt>
                <c:pt idx="9">
                  <c:v>蘭</c:v>
                </c:pt>
                <c:pt idx="10">
                  <c:v>瓜果類</c:v>
                </c:pt>
                <c:pt idx="11">
                  <c:v>瓜菜類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枯草桿菌Y1336</c:v>
                </c:pt>
                <c:pt idx="1">
                  <c:v>鋅錳毆殺斯</c:v>
                </c:pt>
                <c:pt idx="2">
                  <c:v>快得滅達樂</c:v>
                </c:pt>
                <c:pt idx="3">
                  <c:v>鋅錳本達樂</c:v>
                </c:pt>
                <c:pt idx="4">
                  <c:v>貝芬撲克拉</c:v>
                </c:pt>
                <c:pt idx="5">
                  <c:v>貝芬菲克利</c:v>
                </c:pt>
                <c:pt idx="6">
                  <c:v>純白鏈黴菌素</c:v>
                </c:pt>
                <c:pt idx="7">
                  <c:v>芬瑞莫</c:v>
                </c:pt>
                <c:pt idx="8">
                  <c:v>達滅克絕</c:v>
                </c:pt>
                <c:pt idx="9">
                  <c:v>液化澱粉芽孢桿菌YCMA1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快得寧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63／進字證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芬瑞莫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