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可滅蹤 96 (%)</c:v>
                </c:pt>
                <c:pt idx="1">
                  <c:v>可滅蹤 46.7 (%) EC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</c:v>
                </c:pt>
                <c:pt idx="1">
                  <c:v>3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Sheet1!$A$2:$A$4</c:f>
              <c:strCache>
                <c:ptCount val="3"/>
                <c:pt idx="0">
                  <c:v>嘉泰企業股份有限公司</c:v>
                </c:pt>
                <c:pt idx="1">
                  <c:v>台灣富美實有限公司</c:v>
                </c:pt>
                <c:pt idx="2">
                  <c:v>日農科技股份有限公司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</c:v>
                </c:pt>
                <c:pt idx="1">
                  <c:v>1</c:v>
                </c:pt>
                <c:pt idx="2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豌豆</c:v>
                </c:pt>
                <c:pt idx="1">
                  <c:v>豇豆</c:v>
                </c:pt>
                <c:pt idx="2">
                  <c:v>蠶豆</c:v>
                </c:pt>
                <c:pt idx="3">
                  <c:v>萊豆</c:v>
                </c:pt>
                <c:pt idx="4">
                  <c:v>菜豆</c:v>
                </c:pt>
                <c:pt idx="5">
                  <c:v>花豆</c:v>
                </c:pt>
                <c:pt idx="6">
                  <c:v>翼豆</c:v>
                </c:pt>
                <c:pt idx="7">
                  <c:v>綠豆</c:v>
                </c:pt>
                <c:pt idx="8">
                  <c:v>樹豆</c:v>
                </c:pt>
                <c:pt idx="9">
                  <c:v>扁豆</c:v>
                </c:pt>
                <c:pt idx="10">
                  <c:v>大豆</c:v>
                </c:pt>
                <c:pt idx="11">
                  <c:v>刀豆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甲基合氯氟</c:v>
                </c:pt>
                <c:pt idx="1">
                  <c:v>復祿芬</c:v>
                </c:pt>
                <c:pt idx="2">
                  <c:v>本達亞喜芬</c:v>
                </c:pt>
                <c:pt idx="3">
                  <c:v>左旋莫多草</c:v>
                </c:pt>
                <c:pt idx="4">
                  <c:v>固殺草</c:v>
                </c:pt>
                <c:pt idx="5">
                  <c:v>得殺草</c:v>
                </c:pt>
                <c:pt idx="6">
                  <c:v>快伏草</c:v>
                </c:pt>
                <c:pt idx="7">
                  <c:v>撻乃安</c:v>
                </c:pt>
                <c:pt idx="8">
                  <c:v>伏寄普</c:v>
                </c:pt>
                <c:pt idx="9">
                  <c:v>比達寧</c:v>
                </c:pt>
                <c:pt idx="10">
                  <c:v>佈殺丹</c:v>
                </c:pt>
                <c:pt idx="11">
                  <c:v>剋草同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6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12</c:v>
                </c:pt>
                <c:pt idx="7">
                  <c:v>1</c:v>
                </c:pt>
                <c:pt idx="8">
                  <c:v>6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可滅蹤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3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2／進字證 1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1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1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3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12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19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12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剋草同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佈殺丹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比達寧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伏寄普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撻乃安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快伏草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27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得殺草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固殺草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72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左旋莫多草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27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本達亞喜芬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7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復祿芬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27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