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庫斯蘇力菌E-911 60% …</c:v>
                </c:pt>
                <c:pt idx="1">
                  <c:v>庫斯蘇力菌SA-11 85% …</c:v>
                </c:pt>
                <c:pt idx="2">
                  <c:v>庫斯蘇力菌EG-7841 40…</c:v>
                </c:pt>
                <c:pt idx="3">
                  <c:v>庫斯蘇力菌EG-2371 40…</c:v>
                </c:pt>
                <c:pt idx="4">
                  <c:v>鮎澤蘇力菌NB-200 54%…</c:v>
                </c:pt>
                <c:pt idx="5">
                  <c:v>鮎澤蘇力菌ABTS-1857 …</c:v>
                </c:pt>
                <c:pt idx="6">
                  <c:v>鮎澤蘇力菌ABTS-1857 …</c:v>
                </c:pt>
                <c:pt idx="7">
                  <c:v>庫斯蘇力菌ABTS-351 2…</c:v>
                </c:pt>
                <c:pt idx="8">
                  <c:v>鮎澤蘇力菌GC-91 50% …</c:v>
                </c:pt>
                <c:pt idx="9">
                  <c:v>庫斯蘇力菌ABTS-351 5…</c:v>
                </c:pt>
                <c:pt idx="10">
                  <c:v>庫斯蘇力菌ABTS-351 2…</c:v>
                </c:pt>
                <c:pt idx="11">
                  <c:v>庫斯蘇力菌SA-12 70% …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臺益工業股份有限公司</c:v>
                </c:pt>
                <c:pt idx="1">
                  <c:v>臺灣庵原農藥股份有限公司</c:v>
                </c:pt>
                <c:pt idx="2">
                  <c:v>聯利農業科技股份有限公司</c:v>
                </c:pt>
                <c:pt idx="3">
                  <c:v>優必樂有限公司</c:v>
                </c:pt>
                <c:pt idx="4">
                  <c:v>中華民國農會附設各級農會農化廠</c:v>
                </c:pt>
                <c:pt idx="5">
                  <c:v>興農股份有限公司</c:v>
                </c:pt>
                <c:pt idx="6">
                  <c:v>安農股份有限公司</c:v>
                </c:pt>
                <c:pt idx="7">
                  <c:v>嘉農企業股份有限公司</c:v>
                </c:pt>
                <c:pt idx="8">
                  <c:v>福壽實業股份有限公司</c:v>
                </c:pt>
                <c:pt idx="9">
                  <c:v>台灣住友化學股份有限公司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辣椒</c:v>
                </c:pt>
                <c:pt idx="1">
                  <c:v>蔬菜</c:v>
                </c:pt>
                <c:pt idx="2">
                  <c:v>茄子</c:v>
                </c:pt>
                <c:pt idx="3">
                  <c:v>甜椒</c:v>
                </c:pt>
                <c:pt idx="4">
                  <c:v>薑</c:v>
                </c:pt>
                <c:pt idx="5">
                  <c:v>茶</c:v>
                </c:pt>
                <c:pt idx="6">
                  <c:v>番茄</c:v>
                </c:pt>
                <c:pt idx="7">
                  <c:v>甘藍</c:v>
                </c:pt>
                <c:pt idx="8">
                  <c:v>玉米</c:v>
                </c:pt>
                <c:pt idx="9">
                  <c:v>十字花科根菜類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5</c:v>
                </c:pt>
                <c:pt idx="8">
                  <c:v>9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賜派滅</c:v>
                </c:pt>
                <c:pt idx="1">
                  <c:v>賽安勃</c:v>
                </c:pt>
                <c:pt idx="2">
                  <c:v>陶斯松</c:v>
                </c:pt>
                <c:pt idx="3">
                  <c:v>特安勃</c:v>
                </c:pt>
                <c:pt idx="4">
                  <c:v>益滅賽寧</c:v>
                </c:pt>
                <c:pt idx="5">
                  <c:v>白克松</c:v>
                </c:pt>
                <c:pt idx="6">
                  <c:v>亞克瑞</c:v>
                </c:pt>
                <c:pt idx="7">
                  <c:v>佈飛百滅寧</c:v>
                </c:pt>
                <c:pt idx="8">
                  <c:v>苦參鹼</c:v>
                </c:pt>
                <c:pt idx="9">
                  <c:v>因汀氟滅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8</c:v>
                </c:pt>
                <c:pt idx="4">
                  <c:v>3</c:v>
                </c:pt>
                <c:pt idx="5">
                  <c:v>7</c:v>
                </c:pt>
                <c:pt idx="6">
                  <c:v>1</c:v>
                </c:pt>
                <c:pt idx="7">
                  <c:v>6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蘇力菌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9／進字證 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苦參鹼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