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克芬蟎 96 (%)</c:v>
                </c:pt>
                <c:pt idx="1">
                  <c:v>克芬蟎 97.6 (%)</c:v>
                </c:pt>
                <c:pt idx="2">
                  <c:v>克芬蟎 42 (%) SC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聯利農業科技股份有限公司</c:v>
                </c:pt>
                <c:pt idx="1">
                  <c:v>興農股份有限公司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草莓</c:v>
                </c:pt>
                <c:pt idx="1">
                  <c:v>瓜果類</c:v>
                </c:pt>
                <c:pt idx="2">
                  <c:v>木瓜</c:v>
                </c:pt>
                <c:pt idx="3">
                  <c:v>柑桔類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依殺蟎</c:v>
                </c:pt>
                <c:pt idx="1">
                  <c:v>芬普毆蟎多</c:v>
                </c:pt>
                <c:pt idx="2">
                  <c:v>畢芬寧</c:v>
                </c:pt>
                <c:pt idx="3">
                  <c:v>賜派芬</c:v>
                </c:pt>
                <c:pt idx="4">
                  <c:v>得芬瑞</c:v>
                </c:pt>
                <c:pt idx="5">
                  <c:v>賽芬蟎</c:v>
                </c:pt>
                <c:pt idx="6">
                  <c:v>汰芬隆</c:v>
                </c:pt>
                <c:pt idx="7">
                  <c:v>必芬蟎</c:v>
                </c:pt>
                <c:pt idx="8">
                  <c:v>賜滅芬</c:v>
                </c:pt>
                <c:pt idx="9">
                  <c:v>福隆納乃得</c:v>
                </c:pt>
                <c:pt idx="10">
                  <c:v>合賽芬普寧</c:v>
                </c:pt>
                <c:pt idx="11">
                  <c:v>佈賜芬蟎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克芬蟎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合賽芬普寧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芬普毆蟎多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