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番茄生長素 0.15  (%)…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聯利農業科技股份有限公司</c:v>
                </c:pt>
                <c:pt idx="1">
                  <c:v>瑞芳植物保護股份有限公司</c:v>
                </c:pt>
                <c:pt idx="2">
                  <c:v>東鋒股份有限公司</c:v>
                </c:pt>
                <c:pt idx="3">
                  <c:v>台灣石原產業股份有限公司</c:v>
                </c:pt>
                <c:pt idx="4">
                  <c:v>全臺農藥有限公司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番茄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益收生長素</c:v>
                </c:pt>
                <c:pt idx="1">
                  <c:v>移植生長素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番茄生長素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移植生長素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益收生長素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