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亞芬松 5  (%) GR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甘蔗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福瑞松</c:v>
                </c:pt>
                <c:pt idx="1">
                  <c:v>托福松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亞芬松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932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托福松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福瑞松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