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阿扶巴汀 75 g/L (7.…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香瓜茄</c:v>
                </c:pt>
                <c:pt idx="1">
                  <c:v>辣椒</c:v>
                </c:pt>
                <c:pt idx="2">
                  <c:v>茶</c:v>
                </c:pt>
                <c:pt idx="3">
                  <c:v>茄子</c:v>
                </c:pt>
                <c:pt idx="4">
                  <c:v>番茄</c:v>
                </c:pt>
                <c:pt idx="5">
                  <c:v>甜椒</c:v>
                </c:pt>
                <c:pt idx="6">
                  <c:v>樹番茄</c:v>
                </c:pt>
                <c:pt idx="7">
                  <c:v>枸杞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百利普芬</c:v>
                </c:pt>
                <c:pt idx="1">
                  <c:v>亞滅培</c:v>
                </c:pt>
                <c:pt idx="2">
                  <c:v>益達胺</c:v>
                </c:pt>
                <c:pt idx="3">
                  <c:v>可尼丁</c:v>
                </c:pt>
                <c:pt idx="4">
                  <c:v>達特南</c:v>
                </c:pt>
                <c:pt idx="5">
                  <c:v>氟尼胺</c:v>
                </c:pt>
                <c:pt idx="6">
                  <c:v>脫芬瑞</c:v>
                </c:pt>
                <c:pt idx="7">
                  <c:v>賜派滅</c:v>
                </c:pt>
                <c:pt idx="8">
                  <c:v>賽安勃</c:v>
                </c:pt>
                <c:pt idx="9">
                  <c:v>阿扶平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阿扶巴汀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