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加福松 3  (%) GR</c:v>
                </c:pt>
                <c:pt idx="1">
                  <c:v>加福松 50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蔥科小葉菜類</c:v>
                </c:pt>
                <c:pt idx="1">
                  <c:v>菊科小葉菜類</c:v>
                </c:pt>
                <c:pt idx="2">
                  <c:v>菊科包葉菜類</c:v>
                </c:pt>
                <c:pt idx="3">
                  <c:v>茄科果菜類</c:v>
                </c:pt>
                <c:pt idx="4">
                  <c:v>十字花科根菜類</c:v>
                </c:pt>
                <c:pt idx="5">
                  <c:v>十字花科小葉菜類</c:v>
                </c:pt>
                <c:pt idx="6">
                  <c:v>十字花科包葉菜類</c:v>
                </c:pt>
                <c:pt idx="7">
                  <c:v>茶</c:v>
                </c:pt>
                <c:pt idx="8">
                  <c:v>百慕達草</c:v>
                </c:pt>
                <c:pt idx="9">
                  <c:v>甘藍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美氟綜</c:v>
                </c:pt>
                <c:pt idx="1">
                  <c:v>剋安勃</c:v>
                </c:pt>
                <c:pt idx="2">
                  <c:v>汰芬隆</c:v>
                </c:pt>
                <c:pt idx="3">
                  <c:v>芬化利</c:v>
                </c:pt>
                <c:pt idx="4">
                  <c:v>速殺氟</c:v>
                </c:pt>
                <c:pt idx="5">
                  <c:v>賽安勃</c:v>
                </c:pt>
                <c:pt idx="6">
                  <c:v>福隆納乃得</c:v>
                </c:pt>
                <c:pt idx="7">
                  <c:v>撲殺培丹</c:v>
                </c:pt>
                <c:pt idx="8">
                  <c:v>免扶克</c:v>
                </c:pt>
                <c:pt idx="9">
                  <c:v>布芬大利松</c:v>
                </c:pt>
                <c:pt idx="10">
                  <c:v>依殺松</c:v>
                </c:pt>
                <c:pt idx="11">
                  <c:v>硫賜安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8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6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加福松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硫賜安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