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克熱賜圃 33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日佳農葯股份有限公司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百克敏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克熱賜圃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