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派美尼 95 (%)</c:v>
                </c:pt>
                <c:pt idx="1">
                  <c:v>派美尼 98 (%)</c:v>
                </c:pt>
                <c:pt idx="2">
                  <c:v>派美尼 37.4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青山貿易有限公司</c:v>
                </c:pt>
                <c:pt idx="1">
                  <c:v>臺灣潤農有限公司</c:v>
                </c:pt>
                <c:pt idx="2">
                  <c:v>萬得發有限公司</c:v>
                </c:pt>
                <c:pt idx="3">
                  <c:v>安可化學有限公司</c:v>
                </c:pt>
                <c:pt idx="4">
                  <c:v>台灣日產化工股份有限公司</c:v>
                </c:pt>
                <c:pt idx="5">
                  <c:v>台灣拜耳股份有限公司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野薑</c:v>
                </c:pt>
                <c:pt idx="1">
                  <c:v>豆菜類</c:v>
                </c:pt>
                <c:pt idx="2">
                  <c:v>草莓</c:v>
                </c:pt>
                <c:pt idx="3">
                  <c:v>茄科根菜類</c:v>
                </c:pt>
                <c:pt idx="4">
                  <c:v>茄科果菜類</c:v>
                </c:pt>
                <c:pt idx="5">
                  <c:v>茄科小葉菜類</c:v>
                </c:pt>
                <c:pt idx="6">
                  <c:v>花木</c:v>
                </c:pt>
                <c:pt idx="7">
                  <c:v>百合</c:v>
                </c:pt>
                <c:pt idx="8">
                  <c:v>嘉德麗雅蘭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氟殺克敏</c:v>
                </c:pt>
                <c:pt idx="2">
                  <c:v>護汰寧</c:v>
                </c:pt>
                <c:pt idx="3">
                  <c:v>液化澱粉芽孢桿菌QST713</c:v>
                </c:pt>
                <c:pt idx="4">
                  <c:v>平硫瑞</c:v>
                </c:pt>
                <c:pt idx="5">
                  <c:v>護汰派滅芬</c:v>
                </c:pt>
                <c:pt idx="6">
                  <c:v>液化澱粉芽孢桿菌D747</c:v>
                </c:pt>
                <c:pt idx="7">
                  <c:v>美尼派瑞</c:v>
                </c:pt>
                <c:pt idx="8">
                  <c:v>益發靈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派美尼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平硫瑞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