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依普克敏 14.17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香蕉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鋅錳乃浦</c:v>
                </c:pt>
                <c:pt idx="1">
                  <c:v>腐絕</c:v>
                </c:pt>
                <c:pt idx="2">
                  <c:v>亞托敏</c:v>
                </c:pt>
                <c:pt idx="3">
                  <c:v>百克敏</c:v>
                </c:pt>
                <c:pt idx="4">
                  <c:v>白克列</c:v>
                </c:pt>
                <c:pt idx="5">
                  <c:v>派滅芬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依普克敏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176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鋅錳乃浦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