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馬拉松 95 (%)</c:v>
                </c:pt>
                <c:pt idx="1">
                  <c:v>馬拉松 91 (%) UL</c:v>
                </c:pt>
                <c:pt idx="2">
                  <c:v>馬拉松 50 (%) EW</c:v>
                </c:pt>
                <c:pt idx="3">
                  <c:v>馬拉松 1  (%) DP</c:v>
                </c:pt>
                <c:pt idx="4">
                  <c:v>馬拉松 50 (%) WP</c:v>
                </c:pt>
                <c:pt idx="5">
                  <c:v>馬拉松 25 (%) WP</c:v>
                </c:pt>
                <c:pt idx="6">
                  <c:v>馬拉松 50 (%) EC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1</c:v>
                </c:pt>
                <c:pt idx="2">
                  <c:v>5</c:v>
                </c:pt>
                <c:pt idx="3">
                  <c:v>7</c:v>
                </c:pt>
                <c:pt idx="4">
                  <c:v>7</c:v>
                </c:pt>
                <c:pt idx="5">
                  <c:v>14</c:v>
                </c:pt>
                <c:pt idx="6">
                  <c:v>29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安旺特股份有限公司</c:v>
                </c:pt>
                <c:pt idx="1">
                  <c:v>國豐化學工業股份有限公司</c:v>
                </c:pt>
                <c:pt idx="2">
                  <c:v>台灣富美實有限公司</c:v>
                </c:pt>
                <c:pt idx="3">
                  <c:v>利台化學工業股份有限公司</c:v>
                </c:pt>
                <c:pt idx="4">
                  <c:v>中華民國農會附設各級農會農化廠</c:v>
                </c:pt>
                <c:pt idx="5">
                  <c:v>立農化學股份有限公司</c:v>
                </c:pt>
                <c:pt idx="6">
                  <c:v>日農科技股份有限公司</c:v>
                </c:pt>
                <c:pt idx="7">
                  <c:v>好速化學股份有限公司</c:v>
                </c:pt>
                <c:pt idx="8">
                  <c:v>嘉農企業股份有限公司</c:v>
                </c:pt>
                <c:pt idx="9">
                  <c:v>台灣正豐植保股份有限公司</c:v>
                </c:pt>
                <c:pt idx="10">
                  <c:v>洽益化學股份有限公司</c:v>
                </c:pt>
                <c:pt idx="11">
                  <c:v>興農股份有限公司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4</c:v>
                </c:pt>
                <c:pt idx="11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黃金果</c:v>
                </c:pt>
                <c:pt idx="1">
                  <c:v>金針</c:v>
                </c:pt>
                <c:pt idx="2">
                  <c:v>果菜類</c:v>
                </c:pt>
                <c:pt idx="3">
                  <c:v>豆菜類</c:v>
                </c:pt>
                <c:pt idx="4">
                  <c:v>茄科果菜類</c:v>
                </c:pt>
                <c:pt idx="5">
                  <c:v>甘藷</c:v>
                </c:pt>
                <c:pt idx="6">
                  <c:v>瓜菜類</c:v>
                </c:pt>
                <c:pt idx="7">
                  <c:v>洋菇</c:v>
                </c:pt>
                <c:pt idx="8">
                  <c:v>十字花科根菜類</c:v>
                </c:pt>
                <c:pt idx="9">
                  <c:v>十字花科小葉菜類</c:v>
                </c:pt>
                <c:pt idx="10">
                  <c:v>十字花科包葉菜類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  <c:pt idx="7">
                  <c:v>12</c:v>
                </c:pt>
                <c:pt idx="8">
                  <c:v>12</c:v>
                </c:pt>
                <c:pt idx="9">
                  <c:v>12</c:v>
                </c:pt>
                <c:pt idx="10">
                  <c:v>12</c:v>
                </c:pt>
                <c:pt idx="11">
                  <c:v>24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阿巴安勃</c:v>
                </c:pt>
                <c:pt idx="1">
                  <c:v>速殺氟</c:v>
                </c:pt>
                <c:pt idx="2">
                  <c:v>陶斯松</c:v>
                </c:pt>
                <c:pt idx="3">
                  <c:v>福隆納乃得</c:v>
                </c:pt>
                <c:pt idx="4">
                  <c:v>賽安勃</c:v>
                </c:pt>
                <c:pt idx="5">
                  <c:v>特安勃</c:v>
                </c:pt>
                <c:pt idx="6">
                  <c:v>益滅賽寧</c:v>
                </c:pt>
                <c:pt idx="7">
                  <c:v>白克松</c:v>
                </c:pt>
                <c:pt idx="8">
                  <c:v>納得亞滅寧</c:v>
                </c:pt>
                <c:pt idx="9">
                  <c:v>滅賜克</c:v>
                </c:pt>
                <c:pt idx="10">
                  <c:v>佈飛百滅寧</c:v>
                </c:pt>
                <c:pt idx="11">
                  <c:v>庫斯蘇力菌E-911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5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7</c:v>
                </c:pt>
                <c:pt idx="6">
                  <c:v>3</c:v>
                </c:pt>
                <c:pt idx="7">
                  <c:v>14</c:v>
                </c:pt>
                <c:pt idx="8">
                  <c:v>2</c:v>
                </c:pt>
                <c:pt idx="9">
                  <c:v>1</c:v>
                </c:pt>
                <c:pt idx="10">
                  <c:v>10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馬拉松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63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56／進字證 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4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4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38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43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28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70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庫斯蘇力菌E-…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佈飛百滅寧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滅賜克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納得亞滅寧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益滅賽寧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特安勃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賽安勃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福隆納乃得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陶斯松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速殺氟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