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丁拉百速隆 2.57  (%)…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Sheet1!$A$2:$A$7</c:f>
              <c:strCache>
                <c:ptCount val="6"/>
                <c:pt idx="0">
                  <c:v>華夏科學農化股份有限公司</c:v>
                </c:pt>
                <c:pt idx="1">
                  <c:v>臺聯實業股份有限公司</c:v>
                </c:pt>
                <c:pt idx="2">
                  <c:v>正農化學股份有限公司</c:v>
                </c:pt>
                <c:pt idx="3">
                  <c:v>惠光股份有限公司</c:v>
                </c:pt>
                <c:pt idx="4">
                  <c:v>台灣日產化工股份有限公司</c:v>
                </c:pt>
                <c:pt idx="5">
                  <c:v>中華民國農會附設各級農會農化廠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普拉比拉芬</c:v>
                </c:pt>
                <c:pt idx="1">
                  <c:v>特酮草氟胺</c:v>
                </c:pt>
                <c:pt idx="2">
                  <c:v>免速普拉草</c:v>
                </c:pt>
                <c:pt idx="3">
                  <c:v>殺丹免速隆</c:v>
                </c:pt>
                <c:pt idx="4">
                  <c:v>滅芬免速隆</c:v>
                </c:pt>
                <c:pt idx="5">
                  <c:v>丁拉依速隆</c:v>
                </c:pt>
                <c:pt idx="6">
                  <c:v>免速隆</c:v>
                </c:pt>
                <c:pt idx="7">
                  <c:v>汰硫免速隆</c:v>
                </c:pt>
                <c:pt idx="8">
                  <c:v>稻得免速隆</c:v>
                </c:pt>
                <c:pt idx="9">
                  <c:v>滅芬草</c:v>
                </c:pt>
                <c:pt idx="10">
                  <c:v>滅芬百速隆</c:v>
                </c:pt>
                <c:pt idx="11">
                  <c:v>除草靈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丁拉百速隆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6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除草靈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滅芬百速隆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滅芬草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稻得免速隆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汰硫免速隆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丁拉依速隆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滅芬免速隆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殺丹免速隆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免速普拉草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特酮草氟胺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