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賜派地 300 g/L (30…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台灣先正達股份有限公司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葡萄</c:v>
                </c:pt>
                <c:pt idx="1">
                  <c:v>草莓</c:v>
                </c:pt>
                <c:pt idx="2">
                  <c:v>木瓜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密滅汀</c:v>
                </c:pt>
                <c:pt idx="1">
                  <c:v>芬殺蟎</c:v>
                </c:pt>
                <c:pt idx="2">
                  <c:v>亞滅培</c:v>
                </c:pt>
                <c:pt idx="3">
                  <c:v>芬普寧</c:v>
                </c:pt>
                <c:pt idx="4">
                  <c:v>福化利</c:v>
                </c:pt>
                <c:pt idx="5">
                  <c:v>可尼丁</c:v>
                </c:pt>
                <c:pt idx="6">
                  <c:v>賜派芬</c:v>
                </c:pt>
                <c:pt idx="7">
                  <c:v>得芬瑞</c:v>
                </c:pt>
                <c:pt idx="8">
                  <c:v>賽芬蟎</c:v>
                </c:pt>
                <c:pt idx="9">
                  <c:v>賜諾特</c:v>
                </c:pt>
                <c:pt idx="10">
                  <c:v>益達胺</c:v>
                </c:pt>
                <c:pt idx="11">
                  <c:v>滅賜克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賜派地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芬殺蟎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