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茉莉酸丙酯 5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茉莉酸丙酯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