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大利松 90 (%)</c:v>
                </c:pt>
                <c:pt idx="1">
                  <c:v>大利松 95 (%)</c:v>
                </c:pt>
                <c:pt idx="2">
                  <c:v>大利松 97 (%)</c:v>
                </c:pt>
                <c:pt idx="3">
                  <c:v>布芬大利松 5  (%) GR</c:v>
                </c:pt>
                <c:pt idx="4">
                  <c:v>布芬大利松 25 (%) WP</c:v>
                </c:pt>
                <c:pt idx="5">
                  <c:v>大利松 10 (%) GR</c:v>
                </c:pt>
                <c:pt idx="6">
                  <c:v>大利松 5  (%) GR</c:v>
                </c:pt>
                <c:pt idx="7">
                  <c:v>大利松 56 (%) EW</c:v>
                </c:pt>
                <c:pt idx="8">
                  <c:v>大利松 60 (%) EC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6</c:v>
                </c:pt>
                <c:pt idx="6">
                  <c:v>6</c:v>
                </c:pt>
                <c:pt idx="7">
                  <c:v>7</c:v>
                </c:pt>
                <c:pt idx="8">
                  <c:v>17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億豐農化廠股份有限公司</c:v>
                </c:pt>
                <c:pt idx="1">
                  <c:v>佳禾作物科學股份有限公司</c:v>
                </c:pt>
                <c:pt idx="2">
                  <c:v>萬得發有限公司</c:v>
                </c:pt>
                <c:pt idx="3">
                  <c:v>臺益工業股份有限公司</c:v>
                </c:pt>
                <c:pt idx="4">
                  <c:v>正農化學股份有限公司</c:v>
                </c:pt>
                <c:pt idx="5">
                  <c:v>富農化學工業股份有限公司</c:v>
                </c:pt>
                <c:pt idx="6">
                  <c:v>興農股份有限公司</c:v>
                </c:pt>
                <c:pt idx="7">
                  <c:v>臺聯實業股份有限公司</c:v>
                </c:pt>
                <c:pt idx="8">
                  <c:v>利台化學工業股份有限公司</c:v>
                </c:pt>
                <c:pt idx="9">
                  <c:v>聯利農業科技股份有限公司</c:v>
                </c:pt>
                <c:pt idx="10">
                  <c:v>日農科技股份有限公司</c:v>
                </c:pt>
                <c:pt idx="11">
                  <c:v>中華民國農會附設各級農會農化廠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洋菇</c:v>
                </c:pt>
                <c:pt idx="1">
                  <c:v>香蕉</c:v>
                </c:pt>
                <c:pt idx="2">
                  <c:v>十字花科根菜類</c:v>
                </c:pt>
                <c:pt idx="3">
                  <c:v>十字花科小葉菜類</c:v>
                </c:pt>
                <c:pt idx="4">
                  <c:v>十字花科包葉菜類</c:v>
                </c:pt>
                <c:pt idx="5">
                  <c:v>鳳梨</c:v>
                </c:pt>
                <c:pt idx="6">
                  <c:v>水稻</c:v>
                </c:pt>
                <c:pt idx="7">
                  <c:v>茶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4</c:v>
                </c:pt>
                <c:pt idx="6">
                  <c:v>7</c:v>
                </c:pt>
                <c:pt idx="7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益保扶</c:v>
                </c:pt>
                <c:pt idx="1">
                  <c:v>速殺氟</c:v>
                </c:pt>
                <c:pt idx="2">
                  <c:v>賽安勃</c:v>
                </c:pt>
                <c:pt idx="3">
                  <c:v>特安勃</c:v>
                </c:pt>
                <c:pt idx="4">
                  <c:v>撲殺培丹</c:v>
                </c:pt>
                <c:pt idx="5">
                  <c:v>氟美派</c:v>
                </c:pt>
                <c:pt idx="6">
                  <c:v>亞克瑞</c:v>
                </c:pt>
                <c:pt idx="7">
                  <c:v>滅克蝨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大利松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34／進字證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