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滅蝨丹 6.5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龍燈生物科技股份有限公司</c:v>
                </c:pt>
                <c:pt idx="1">
                  <c:v>興農股份有限公司</c:v>
                </c:pt>
                <c:pt idx="2">
                  <c:v>臺益工業股份有限公司</c:v>
                </c:pt>
                <c:pt idx="3">
                  <c:v>瑞芳植物保護股份有限公司</c:v>
                </c:pt>
                <c:pt idx="4">
                  <c:v>正農化學股份有限公司</c:v>
                </c:pt>
                <c:pt idx="5">
                  <c:v>大勝化學工業股份有限公司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大利松</c:v>
                </c:pt>
                <c:pt idx="1">
                  <c:v>貝他-賽扶寧</c:v>
                </c:pt>
                <c:pt idx="2">
                  <c:v>芬普尼</c:v>
                </c:pt>
                <c:pt idx="3">
                  <c:v>撲馬松</c:v>
                </c:pt>
                <c:pt idx="4">
                  <c:v>剋安勃</c:v>
                </c:pt>
                <c:pt idx="5">
                  <c:v>賽速洛寧</c:v>
                </c:pt>
                <c:pt idx="6">
                  <c:v>賽速安勃</c:v>
                </c:pt>
                <c:pt idx="7">
                  <c:v>滅芬諾特</c:v>
                </c:pt>
                <c:pt idx="8">
                  <c:v>特安勃</c:v>
                </c:pt>
                <c:pt idx="9">
                  <c:v>益滅賽寧</c:v>
                </c:pt>
                <c:pt idx="10">
                  <c:v>撲殺培丹</c:v>
                </c:pt>
                <c:pt idx="11">
                  <c:v>布芬大利松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滅蝨丹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撲馬松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貝他-賽扶寧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