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益滅蝨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正農化學股份有限公司</c:v>
                </c:pt>
                <c:pt idx="1">
                  <c:v>嘉農企業股份有限公司</c:v>
                </c:pt>
                <c:pt idx="2">
                  <c:v>利台化學工業股份有限公司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培丹</c:v>
                </c:pt>
                <c:pt idx="1">
                  <c:v>撲滅松</c:v>
                </c:pt>
                <c:pt idx="2">
                  <c:v>加保扶</c:v>
                </c:pt>
                <c:pt idx="3">
                  <c:v>益滅松</c:v>
                </c:pt>
                <c:pt idx="4">
                  <c:v>納乃得</c:v>
                </c:pt>
                <c:pt idx="5">
                  <c:v>芬殺松</c:v>
                </c:pt>
                <c:pt idx="6">
                  <c:v>賽達松</c:v>
                </c:pt>
                <c:pt idx="7">
                  <c:v>丁基加保扶</c:v>
                </c:pt>
                <c:pt idx="8">
                  <c:v>益保扶</c:v>
                </c:pt>
                <c:pt idx="9">
                  <c:v>免扶克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賽達松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