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傑他賽滅寧 18.1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台灣富美實有限公司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甘藍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賽洛寧</c:v>
                </c:pt>
                <c:pt idx="1">
                  <c:v>加福松</c:v>
                </c:pt>
                <c:pt idx="2">
                  <c:v>因滅汀</c:v>
                </c:pt>
                <c:pt idx="3">
                  <c:v>硫賜安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傑他賽滅寧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硫賜安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