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白列克敏 38 (%) WG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雅飛有限公司</c:v>
                </c:pt>
                <c:pt idx="1">
                  <c:v>萬得發有限公司</c:v>
                </c:pt>
                <c:pt idx="2">
                  <c:v>臺聯實業股份有限公司</c:v>
                </c:pt>
                <c:pt idx="3">
                  <c:v>日農科技股份有限公司</c:v>
                </c:pt>
                <c:pt idx="4">
                  <c:v>國豐化學工業股份有限公司</c:v>
                </c:pt>
                <c:pt idx="5">
                  <c:v>嘉濱貿易有限公司</c:v>
                </c:pt>
                <c:pt idx="6">
                  <c:v>台灣科研生物技術有限公司</c:v>
                </c:pt>
                <c:pt idx="7">
                  <c:v>台灣巴斯夫股份有限公司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山茼蒿</c:v>
                </c:pt>
                <c:pt idx="1">
                  <c:v>地黃</c:v>
                </c:pt>
                <c:pt idx="2">
                  <c:v>向日葵</c:v>
                </c:pt>
                <c:pt idx="3">
                  <c:v>印度棗</c:v>
                </c:pt>
                <c:pt idx="4">
                  <c:v>十字花科小葉菜類</c:v>
                </c:pt>
                <c:pt idx="5">
                  <c:v>十字花科包葉菜類</c:v>
                </c:pt>
                <c:pt idx="6">
                  <c:v>刀豆</c:v>
                </c:pt>
                <c:pt idx="7">
                  <c:v>不結球萵苣與半結球萵苣</c:v>
                </c:pt>
                <c:pt idx="8">
                  <c:v>豌豆</c:v>
                </c:pt>
                <c:pt idx="9">
                  <c:v>菜豆</c:v>
                </c:pt>
                <c:pt idx="10">
                  <c:v>木瓜</c:v>
                </c:pt>
                <c:pt idx="11">
                  <c:v>大豆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腐絕快得寧</c:v>
                </c:pt>
                <c:pt idx="1">
                  <c:v>芬座克敏</c:v>
                </c:pt>
                <c:pt idx="2">
                  <c:v>達克利</c:v>
                </c:pt>
                <c:pt idx="3">
                  <c:v>保粒保淨</c:v>
                </c:pt>
                <c:pt idx="4">
                  <c:v>枯草桿菌Y1336</c:v>
                </c:pt>
                <c:pt idx="5">
                  <c:v>福賽快得寧</c:v>
                </c:pt>
                <c:pt idx="6">
                  <c:v>貝芬撲克拉</c:v>
                </c:pt>
                <c:pt idx="7">
                  <c:v>貝芬菲克利</c:v>
                </c:pt>
                <c:pt idx="8">
                  <c:v>液化澱粉芽孢桿菌YCMA1</c:v>
                </c:pt>
                <c:pt idx="9">
                  <c:v>硫黃芬胺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4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白列克敏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硫黃芬胺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