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待普克利 45.5 (%) SE</c:v>
                </c:pt>
                <c:pt idx="1">
                  <c:v>待普克利 500 g/L (5…</c:v>
                </c:pt>
                <c:pt idx="2">
                  <c:v>待普克利 45.5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安旺特股份有限公司</c:v>
                </c:pt>
                <c:pt idx="1">
                  <c:v>好速化學股份有限公司</c:v>
                </c:pt>
                <c:pt idx="2">
                  <c:v>大成化學工業股份有限公司</c:v>
                </c:pt>
                <c:pt idx="3">
                  <c:v>國豐化學工業股份有限公司</c:v>
                </c:pt>
                <c:pt idx="4">
                  <c:v>嘉濱貿易有限公司</c:v>
                </c:pt>
                <c:pt idx="5">
                  <c:v>嘉泰企業股份有限公司</c:v>
                </c:pt>
                <c:pt idx="6">
                  <c:v>台農三和化工股份有限公司</c:v>
                </c:pt>
                <c:pt idx="7">
                  <c:v>台灣日產化工股份有限公司</c:v>
                </c:pt>
                <c:pt idx="8">
                  <c:v>台灣先正達股份有限公司</c:v>
                </c:pt>
                <c:pt idx="9">
                  <c:v>利台化學工業股份有限公司</c:v>
                </c:pt>
                <c:pt idx="10">
                  <c:v>光華化學股份有限公司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水稻</c:v>
                </c:pt>
                <c:pt idx="1">
                  <c:v>玉米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依普座</c:v>
                </c:pt>
                <c:pt idx="1">
                  <c:v>四克利</c:v>
                </c:pt>
                <c:pt idx="2">
                  <c:v>護汰芬</c:v>
                </c:pt>
                <c:pt idx="3">
                  <c:v>賽氟滅</c:v>
                </c:pt>
                <c:pt idx="4">
                  <c:v>三氟敏</c:v>
                </c:pt>
                <c:pt idx="5">
                  <c:v>平氟芬</c:v>
                </c:pt>
                <c:pt idx="6">
                  <c:v>依普氟殺</c:v>
                </c:pt>
                <c:pt idx="7">
                  <c:v>滅芬座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待普克利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