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亞托環克座 28%(w/v)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萬得發有限公司</c:v>
                </c:pt>
                <c:pt idx="1">
                  <c:v>聯利農業科技股份有限公司</c:v>
                </c:pt>
                <c:pt idx="2">
                  <c:v>美商雅柏生活科技有限公司臺灣分…</c:v>
                </c:pt>
                <c:pt idx="3">
                  <c:v>國豐化學工業股份有限公司</c:v>
                </c:pt>
                <c:pt idx="4">
                  <c:v>台灣先正達股份有限公司</c:v>
                </c:pt>
                <c:pt idx="5">
                  <c:v>日農科技股份有限公司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蔥科根菜類</c:v>
                </c:pt>
                <c:pt idx="1">
                  <c:v>蔥科小葉菜類</c:v>
                </c:pt>
                <c:pt idx="2">
                  <c:v>蔥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普克利</c:v>
                </c:pt>
                <c:pt idx="1">
                  <c:v>三泰隆</c:v>
                </c:pt>
                <c:pt idx="2">
                  <c:v>菲克利</c:v>
                </c:pt>
                <c:pt idx="3">
                  <c:v>三氟敏</c:v>
                </c:pt>
                <c:pt idx="4">
                  <c:v>百克敏</c:v>
                </c:pt>
                <c:pt idx="5">
                  <c:v>三得芬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亞托環克座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17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三得芬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三泰隆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