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免賴地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臺益工業股份有限公司</c:v>
                </c:pt>
                <c:pt idx="1">
                  <c:v>富農化學工業股份有限公司</c:v>
                </c:pt>
                <c:pt idx="2">
                  <c:v>利台化學工業股份有限公司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多得淨</c:v>
                </c:pt>
                <c:pt idx="1">
                  <c:v>免賴得</c:v>
                </c:pt>
                <c:pt idx="2">
                  <c:v>撲克拉</c:v>
                </c:pt>
                <c:pt idx="3">
                  <c:v>腐絕</c:v>
                </c:pt>
                <c:pt idx="4">
                  <c:v>得克利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免賴地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多得淨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