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白列克收欣 27.3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萬得發有限公司</c:v>
                </c:pt>
                <c:pt idx="1">
                  <c:v>臺聯實業股份有限公司</c:v>
                </c:pt>
                <c:pt idx="2">
                  <c:v>國豐化學工業股份有限公司</c:v>
                </c:pt>
                <c:pt idx="3">
                  <c:v>嘉濱貿易有限公司</c:v>
                </c:pt>
                <c:pt idx="4">
                  <c:v>台農三和化工股份有限公司</c:v>
                </c:pt>
                <c:pt idx="5">
                  <c:v>日農科技股份有限公司</c:v>
                </c:pt>
                <c:pt idx="6">
                  <c:v>台灣巴斯夫股份有限公司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黃金果</c:v>
                </c:pt>
                <c:pt idx="1">
                  <c:v>草莓</c:v>
                </c:pt>
                <c:pt idx="2">
                  <c:v>花木</c:v>
                </c:pt>
                <c:pt idx="3">
                  <c:v>瓜菜類</c:v>
                </c:pt>
                <c:pt idx="4">
                  <c:v>瓜果類</c:v>
                </c:pt>
                <c:pt idx="5">
                  <c:v>檬果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白克列</c:v>
                </c:pt>
                <c:pt idx="1">
                  <c:v>賽福芬胺</c:v>
                </c:pt>
                <c:pt idx="2">
                  <c:v>氟殺克敏</c:v>
                </c:pt>
                <c:pt idx="3">
                  <c:v>亞派占</c:v>
                </c:pt>
                <c:pt idx="4">
                  <c:v>賽普待克利</c:v>
                </c:pt>
                <c:pt idx="5">
                  <c:v>氟殺待克利</c:v>
                </c:pt>
                <c:pt idx="6">
                  <c:v>得克派瑞</c:v>
                </c:pt>
                <c:pt idx="7">
                  <c:v>達克利</c:v>
                </c:pt>
                <c:pt idx="8">
                  <c:v>菲克利腐絕</c:v>
                </c:pt>
                <c:pt idx="9">
                  <c:v>賽福保淨</c:v>
                </c:pt>
                <c:pt idx="10">
                  <c:v>貝芬依滅列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白列克收欣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亞派占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