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吲哚丁酸 98 (%)</c:v>
                </c:pt>
                <c:pt idx="1">
                  <c:v>吲哚丁酸 0.5  (%) DP</c:v>
                </c:pt>
                <c:pt idx="2">
                  <c:v>吲哚丁酸 0.4  (%) SL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興農股份有限公司</c:v>
                </c:pt>
                <c:pt idx="1">
                  <c:v>立石生化科技股份有限公司</c:v>
                </c:pt>
                <c:pt idx="2">
                  <c:v>全臺農藥有限公司</c:v>
                </c:pt>
                <c:pt idx="3">
                  <c:v>嘉濱貿易有限公司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花木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吲哚丁酸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