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亞滅培 98 (%)</c:v>
                </c:pt>
                <c:pt idx="1">
                  <c:v>亞滅培 96 (%)</c:v>
                </c:pt>
                <c:pt idx="2">
                  <c:v>亞滅培 99 (%)</c:v>
                </c:pt>
                <c:pt idx="3">
                  <c:v>亞滅培 20 (%) SG</c:v>
                </c:pt>
                <c:pt idx="4">
                  <c:v>亞滅培 20 (%) SP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4</c:v>
                </c:pt>
                <c:pt idx="2">
                  <c:v>11</c:v>
                </c:pt>
                <c:pt idx="3">
                  <c:v>1</c:v>
                </c:pt>
                <c:pt idx="4">
                  <c:v>52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臺灣潤農有限公司</c:v>
                </c:pt>
                <c:pt idx="1">
                  <c:v>臺灣庵原農藥股份有限公司</c:v>
                </c:pt>
                <c:pt idx="2">
                  <c:v>日農科技股份有限公司</c:v>
                </c:pt>
                <c:pt idx="3">
                  <c:v>安旺特股份有限公司</c:v>
                </c:pt>
                <c:pt idx="4">
                  <c:v>國豐化學工業股份有限公司</c:v>
                </c:pt>
                <c:pt idx="5">
                  <c:v>國寶國際有限公司</c:v>
                </c:pt>
                <c:pt idx="6">
                  <c:v>台灣日產化工股份有限公司</c:v>
                </c:pt>
                <c:pt idx="7">
                  <c:v>臺聯實業股份有限公司</c:v>
                </c:pt>
                <c:pt idx="8">
                  <c:v>安農股份有限公司</c:v>
                </c:pt>
                <c:pt idx="9">
                  <c:v>嘉農企業股份有限公司</c:v>
                </c:pt>
                <c:pt idx="10">
                  <c:v>嘉濱貿易有限公司</c:v>
                </c:pt>
                <c:pt idx="11">
                  <c:v>億豐農化廠股份有限公司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紅鳳菜</c:v>
                </c:pt>
                <c:pt idx="1">
                  <c:v>秋葵</c:v>
                </c:pt>
                <c:pt idx="2">
                  <c:v>白鳳菜</c:v>
                </c:pt>
                <c:pt idx="3">
                  <c:v>檬果</c:v>
                </c:pt>
                <c:pt idx="4">
                  <c:v>山茼蒿</c:v>
                </c:pt>
                <c:pt idx="5">
                  <c:v>十字花科小葉菜類</c:v>
                </c:pt>
                <c:pt idx="6">
                  <c:v>十字花科包葉菜類</c:v>
                </c:pt>
                <c:pt idx="7">
                  <c:v>不結球萵苣與半結球萵苣</c:v>
                </c:pt>
                <c:pt idx="8">
                  <c:v>蕹菜</c:v>
                </c:pt>
                <c:pt idx="9">
                  <c:v>茶</c:v>
                </c:pt>
                <c:pt idx="10">
                  <c:v>花木</c:v>
                </c:pt>
                <c:pt idx="11">
                  <c:v>甘藷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8</c:v>
                </c:pt>
                <c:pt idx="9">
                  <c:v>10</c:v>
                </c:pt>
                <c:pt idx="10">
                  <c:v>10</c:v>
                </c:pt>
                <c:pt idx="11">
                  <c:v>14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陶斯松</c:v>
                </c:pt>
                <c:pt idx="1">
                  <c:v>速殺諾特</c:v>
                </c:pt>
                <c:pt idx="2">
                  <c:v>加保福化利</c:v>
                </c:pt>
                <c:pt idx="3">
                  <c:v>阿扶巴汀</c:v>
                </c:pt>
                <c:pt idx="4">
                  <c:v>賜派地</c:v>
                </c:pt>
                <c:pt idx="5">
                  <c:v>布芬益化利</c:v>
                </c:pt>
                <c:pt idx="6">
                  <c:v>福文松</c:v>
                </c:pt>
                <c:pt idx="7">
                  <c:v>免敵克</c:v>
                </c:pt>
                <c:pt idx="8">
                  <c:v>滅賜克</c:v>
                </c:pt>
                <c:pt idx="9">
                  <c:v>免扶賽洛寧</c:v>
                </c:pt>
                <c:pt idx="10">
                  <c:v>益洛寧</c:v>
                </c:pt>
                <c:pt idx="11">
                  <c:v>苦參鹼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1</c:v>
                </c:pt>
                <c:pt idx="2">
                  <c:v>6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7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亞滅培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29／進字證 24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16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105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175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苦參鹼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免扶賽洛寧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福文松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賜派地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阿扶巴汀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