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貝芬菲克利 34.5 (%) …</c:v>
                </c:pt>
                <c:pt idx="1">
                  <c:v>貝芬菲克利 34.5 (%) 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臺聯實業股份有限公司</c:v>
                </c:pt>
                <c:pt idx="1">
                  <c:v>臺益工業股份有限公司</c:v>
                </c:pt>
                <c:pt idx="2">
                  <c:v>聯利農業科技股份有限公司</c:v>
                </c:pt>
                <c:pt idx="3">
                  <c:v>洽益化學股份有限公司</c:v>
                </c:pt>
                <c:pt idx="4">
                  <c:v>富農化學工業股份有限公司</c:v>
                </c:pt>
                <c:pt idx="5">
                  <c:v>安旺特股份有限公司</c:v>
                </c:pt>
                <c:pt idx="6">
                  <c:v>台農三和化工股份有限公司</c:v>
                </c:pt>
                <c:pt idx="7">
                  <c:v>興農股份有限公司</c:v>
                </c:pt>
                <c:pt idx="8">
                  <c:v>日農科技股份有限公司</c:v>
                </c:pt>
                <c:pt idx="9">
                  <c:v>惠光股份有限公司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落花生</c:v>
                </c:pt>
                <c:pt idx="1">
                  <c:v>鼠李科梨果類</c:v>
                </c:pt>
                <c:pt idx="2">
                  <c:v>葡萄</c:v>
                </c:pt>
                <c:pt idx="3">
                  <c:v>檬果</c:v>
                </c:pt>
                <c:pt idx="4">
                  <c:v>桃</c:v>
                </c:pt>
                <c:pt idx="5">
                  <c:v>梨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氟克殺</c:v>
                </c:pt>
                <c:pt idx="1">
                  <c:v>三氟派瑞</c:v>
                </c:pt>
                <c:pt idx="2">
                  <c:v>嘉賜貝芬</c:v>
                </c:pt>
                <c:pt idx="3">
                  <c:v>派本克</c:v>
                </c:pt>
                <c:pt idx="4">
                  <c:v>派滅芬</c:v>
                </c:pt>
                <c:pt idx="5">
                  <c:v>腐絕快得寧</c:v>
                </c:pt>
                <c:pt idx="6">
                  <c:v>芬座克敏</c:v>
                </c:pt>
                <c:pt idx="7">
                  <c:v>達克利</c:v>
                </c:pt>
                <c:pt idx="8">
                  <c:v>比芬諾</c:v>
                </c:pt>
                <c:pt idx="9">
                  <c:v>貝芬撲克拉</c:v>
                </c:pt>
                <c:pt idx="10">
                  <c:v>芬瑞莫</c:v>
                </c:pt>
                <c:pt idx="11">
                  <c:v>枯草桿菌KHY8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貝芬菲克利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13／進字證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芬瑞莫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派本克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