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亞滅寧 96 (%)</c:v>
                </c:pt>
                <c:pt idx="1">
                  <c:v>亞滅寧 90 (%)</c:v>
                </c:pt>
                <c:pt idx="2">
                  <c:v>亞滅寧 95 (%)</c:v>
                </c:pt>
                <c:pt idx="3">
                  <c:v>亞滅寧 10 (%) SC</c:v>
                </c:pt>
                <c:pt idx="4">
                  <c:v>亞滅寧 3  (%) EW</c:v>
                </c:pt>
                <c:pt idx="5">
                  <c:v>亞滅寧 3  (%) EC</c:v>
                </c:pt>
                <c:pt idx="6">
                  <c:v>納得亞滅寧 13.5 (%) …</c:v>
                </c:pt>
                <c:pt idx="7">
                  <c:v>亞滅寧 10 (%) 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12</c:v>
                </c:pt>
                <c:pt idx="6">
                  <c:v>14</c:v>
                </c:pt>
                <c:pt idx="7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易利特開發有限公司</c:v>
                </c:pt>
                <c:pt idx="1">
                  <c:v>日農科技股份有限公司</c:v>
                </c:pt>
                <c:pt idx="2">
                  <c:v>德城行有限公司</c:v>
                </c:pt>
                <c:pt idx="3">
                  <c:v>富農化學工業股份有限公司</c:v>
                </c:pt>
                <c:pt idx="4">
                  <c:v>大成化學工業股份有限公司</c:v>
                </c:pt>
                <c:pt idx="5">
                  <c:v>台農三和化工股份有限公司</c:v>
                </c:pt>
                <c:pt idx="6">
                  <c:v>世大農化工廠股份有限公司</c:v>
                </c:pt>
                <c:pt idx="7">
                  <c:v>興農股份有限公司</c:v>
                </c:pt>
                <c:pt idx="8">
                  <c:v>臺益工業股份有限公司</c:v>
                </c:pt>
                <c:pt idx="9">
                  <c:v>國豐化學工業股份有限公司</c:v>
                </c:pt>
                <c:pt idx="10">
                  <c:v>利台化學工業股份有限公司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蘭科作物</c:v>
                </c:pt>
                <c:pt idx="2">
                  <c:v>茶</c:v>
                </c:pt>
                <c:pt idx="3">
                  <c:v>檬果</c:v>
                </c:pt>
                <c:pt idx="4">
                  <c:v>楊桃</c:v>
                </c:pt>
                <c:pt idx="5">
                  <c:v>梨果類</c:v>
                </c:pt>
                <c:pt idx="6">
                  <c:v>桃</c:v>
                </c:pt>
                <c:pt idx="7">
                  <c:v>番石榴</c:v>
                </c:pt>
                <c:pt idx="8">
                  <c:v>鼠李科梨果類</c:v>
                </c:pt>
                <c:pt idx="9">
                  <c:v>薔薇科梨果類</c:v>
                </c:pt>
                <c:pt idx="10">
                  <c:v>柿</c:v>
                </c:pt>
                <c:pt idx="11">
                  <c:v>蓮霧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賜派滅</c:v>
                </c:pt>
                <c:pt idx="2">
                  <c:v>第滅達胺</c:v>
                </c:pt>
                <c:pt idx="3">
                  <c:v>速殺氟</c:v>
                </c:pt>
                <c:pt idx="4">
                  <c:v>陶斯松</c:v>
                </c:pt>
                <c:pt idx="5">
                  <c:v>福隆納乃得</c:v>
                </c:pt>
                <c:pt idx="6">
                  <c:v>益滅賽寧</c:v>
                </c:pt>
                <c:pt idx="7">
                  <c:v>加保福化利</c:v>
                </c:pt>
                <c:pt idx="8">
                  <c:v>布芬益化利</c:v>
                </c:pt>
                <c:pt idx="9">
                  <c:v>免敵克</c:v>
                </c:pt>
                <c:pt idx="10">
                  <c:v>免扶賽洛寧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35／進字證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