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得克利 97.5 (%)</c:v>
                </c:pt>
                <c:pt idx="1">
                  <c:v>得克利 93 (%)</c:v>
                </c:pt>
                <c:pt idx="2">
                  <c:v>得克利 98 (%)</c:v>
                </c:pt>
                <c:pt idx="3">
                  <c:v>得克利 96 (%)</c:v>
                </c:pt>
                <c:pt idx="4">
                  <c:v>得克利 97 (%)</c:v>
                </c:pt>
                <c:pt idx="5">
                  <c:v>得克利 95 (%)</c:v>
                </c:pt>
                <c:pt idx="6">
                  <c:v>得克利 250 g/L (25…</c:v>
                </c:pt>
                <c:pt idx="7">
                  <c:v>亞托得克利 320 g/L (…</c:v>
                </c:pt>
                <c:pt idx="8">
                  <c:v>賓得克利 25 (%) SC</c:v>
                </c:pt>
                <c:pt idx="9">
                  <c:v>三氟得克利 27.3 (%) …</c:v>
                </c:pt>
                <c:pt idx="10">
                  <c:v>得克利 25.9 (%) EW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1</c:v>
                </c:pt>
                <c:pt idx="7">
                  <c:v>1</c:v>
                </c:pt>
                <c:pt idx="8">
                  <c:v>11</c:v>
                </c:pt>
                <c:pt idx="9">
                  <c:v>17</c:v>
                </c:pt>
                <c:pt idx="10">
                  <c:v>26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嘉濱貿易有限公司</c:v>
                </c:pt>
                <c:pt idx="1">
                  <c:v>台農三和化工股份有限公司</c:v>
                </c:pt>
                <c:pt idx="2">
                  <c:v>光華化學股份有限公司</c:v>
                </c:pt>
                <c:pt idx="3">
                  <c:v>安旺特股份有限公司</c:v>
                </c:pt>
                <c:pt idx="4">
                  <c:v>國豐化學工業股份有限公司</c:v>
                </c:pt>
                <c:pt idx="5">
                  <c:v>台灣日產化工股份有限公司</c:v>
                </c:pt>
                <c:pt idx="6">
                  <c:v>台灣拜耳股份有限公司</c:v>
                </c:pt>
                <c:pt idx="7">
                  <c:v>利台化學工業股份有限公司</c:v>
                </c:pt>
                <c:pt idx="8">
                  <c:v>臺聯實業股份有限公司</c:v>
                </c:pt>
                <c:pt idx="9">
                  <c:v>惠光股份有限公司</c:v>
                </c:pt>
                <c:pt idx="10">
                  <c:v>聯利農業科技股份有限公司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6</c:v>
                </c:pt>
                <c:pt idx="11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花豆</c:v>
                </c:pt>
                <c:pt idx="1">
                  <c:v>番茄</c:v>
                </c:pt>
                <c:pt idx="2">
                  <c:v>樹豆</c:v>
                </c:pt>
                <c:pt idx="3">
                  <c:v>大豆</c:v>
                </c:pt>
                <c:pt idx="4">
                  <c:v>水稻</c:v>
                </c:pt>
                <c:pt idx="5">
                  <c:v>落花生</c:v>
                </c:pt>
                <c:pt idx="6">
                  <c:v>胡瓜</c:v>
                </c:pt>
                <c:pt idx="7">
                  <c:v>檬果</c:v>
                </c:pt>
                <c:pt idx="8">
                  <c:v>夏南瓜</c:v>
                </c:pt>
                <c:pt idx="9">
                  <c:v>番荔枝</c:v>
                </c:pt>
                <c:pt idx="10">
                  <c:v>梨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達克利</c:v>
                </c:pt>
                <c:pt idx="1">
                  <c:v>甲鋅保淨</c:v>
                </c:pt>
                <c:pt idx="2">
                  <c:v>賽福保淨</c:v>
                </c:pt>
                <c:pt idx="3">
                  <c:v>枯草桿菌Y1336</c:v>
                </c:pt>
                <c:pt idx="4">
                  <c:v>福賽快得寧</c:v>
                </c:pt>
                <c:pt idx="5">
                  <c:v>貝芬撲克拉</c:v>
                </c:pt>
                <c:pt idx="6">
                  <c:v>貝芬菲克利</c:v>
                </c:pt>
                <c:pt idx="7">
                  <c:v>貝芬待克利</c:v>
                </c:pt>
                <c:pt idx="8">
                  <c:v>蕈狀芽孢桿菌AGB01</c:v>
                </c:pt>
                <c:pt idx="9">
                  <c:v>賽氟菲克利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4</c:v>
                </c:pt>
                <c:pt idx="11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得克利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56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42／進字證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