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普伏松 95 (%)</c:v>
                </c:pt>
                <c:pt idx="1">
                  <c:v>普伏松 10 (%) GR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達通國際興業有限公司</c:v>
                </c:pt>
                <c:pt idx="1">
                  <c:v>正農化學股份有限公司</c:v>
                </c:pt>
                <c:pt idx="2">
                  <c:v>東和化學企業股份有限公司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鳳梨</c:v>
                </c:pt>
                <c:pt idx="1">
                  <c:v>瓜果類</c:v>
                </c:pt>
                <c:pt idx="2">
                  <c:v>柑桔類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芬滅松</c:v>
                </c:pt>
                <c:pt idx="1">
                  <c:v>滅線蟲</c:v>
                </c:pt>
                <c:pt idx="2">
                  <c:v>丁基加保扶</c:v>
                </c:pt>
                <c:pt idx="3">
                  <c:v>托福松</c:v>
                </c:pt>
                <c:pt idx="4">
                  <c:v>氟速芬</c:v>
                </c:pt>
                <c:pt idx="5">
                  <c:v>氟派瑞</c:v>
                </c:pt>
                <c:pt idx="6">
                  <c:v>托福毆殺滅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普伏松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487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托福毆殺滅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滅線蟲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