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貝萊斯芽孢桿菌N17 1x10…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茄科果菜類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腈硫醌</c:v>
                </c:pt>
                <c:pt idx="1">
                  <c:v>百克敏</c:v>
                </c:pt>
                <c:pt idx="2">
                  <c:v>氟殺克敏</c:v>
                </c:pt>
                <c:pt idx="3">
                  <c:v>貝萊斯芽孢桿菌BF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貝萊斯芽孢桿菌N17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腈硫醌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