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佈飛賽滅寧 25 (%) EC</c:v>
                </c:pt>
                <c:pt idx="1">
                  <c:v>佈飛賽滅寧 30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日農科技股份有限公司</c:v>
                </c:pt>
                <c:pt idx="1">
                  <c:v>富農化學工業股份有限公司</c:v>
                </c:pt>
                <c:pt idx="2">
                  <c:v>國豐化學工業股份有限公司</c:v>
                </c:pt>
                <c:pt idx="3">
                  <c:v>世大農化工廠股份有限公司</c:v>
                </c:pt>
                <c:pt idx="4">
                  <c:v>易利特開發有限公司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  <c:pt idx="3">
                  <c:v>柑桔類</c:v>
                </c:pt>
                <c:pt idx="4">
                  <c:v>茄科根菜類</c:v>
                </c:pt>
                <c:pt idx="5">
                  <c:v>茄科果菜類</c:v>
                </c:pt>
                <c:pt idx="6">
                  <c:v>茄科小葉菜類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阿巴安勃</c:v>
                </c:pt>
                <c:pt idx="5">
                  <c:v>福隆納乃得</c:v>
                </c:pt>
                <c:pt idx="6">
                  <c:v>特安勃</c:v>
                </c:pt>
                <c:pt idx="7">
                  <c:v>益滅賽寧</c:v>
                </c:pt>
                <c:pt idx="8">
                  <c:v>白克松</c:v>
                </c:pt>
                <c:pt idx="9">
                  <c:v>納得亞滅寧</c:v>
                </c:pt>
                <c:pt idx="10">
                  <c:v>佈飛百滅寧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5</c:v>
                </c:pt>
                <c:pt idx="9">
                  <c:v>1</c:v>
                </c:pt>
                <c:pt idx="10">
                  <c:v>9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佈飛賽滅寧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