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芬普毆蟎多 13 (%) EW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惠光股份有限公司</c:v>
                </c:pt>
                <c:pt idx="1">
                  <c:v>利台化學工業股份有限公司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合賽多</c:v>
                </c:pt>
                <c:pt idx="1">
                  <c:v>芬硫克</c:v>
                </c:pt>
                <c:pt idx="2">
                  <c:v>芬普寧</c:v>
                </c:pt>
                <c:pt idx="3">
                  <c:v>畢達本</c:v>
                </c:pt>
                <c:pt idx="4">
                  <c:v>芬普蟎</c:v>
                </c:pt>
                <c:pt idx="5">
                  <c:v>密滅汀</c:v>
                </c:pt>
                <c:pt idx="6">
                  <c:v>扶吉胺</c:v>
                </c:pt>
                <c:pt idx="7">
                  <c:v>畢芬寧</c:v>
                </c:pt>
                <c:pt idx="8">
                  <c:v>賜派芬</c:v>
                </c:pt>
                <c:pt idx="9">
                  <c:v>得芬瑞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芬普毆蟎多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芬硫克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