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嘉賜三賽唑 45 (%) SC</c:v>
                </c:pt>
                <c:pt idx="1">
                  <c:v>嘉賜三賽唑 20 (%) SC</c:v>
                </c:pt>
                <c:pt idx="2">
                  <c:v>嘉賜三賽唑 20 (%) WP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3</c:v>
                </c:pt>
                <c:pt idx="2">
                  <c:v>15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東和化學企業股份有限公司</c:v>
                </c:pt>
                <c:pt idx="1">
                  <c:v>日農科技股份有限公司</c:v>
                </c:pt>
                <c:pt idx="2">
                  <c:v>惠光股份有限公司</c:v>
                </c:pt>
                <c:pt idx="3">
                  <c:v>安旺特股份有限公司</c:v>
                </c:pt>
                <c:pt idx="4">
                  <c:v>好速化學股份有限公司</c:v>
                </c:pt>
                <c:pt idx="5">
                  <c:v>大勝化學工業股份有限公司</c:v>
                </c:pt>
                <c:pt idx="6">
                  <c:v>國豐化學工業股份有限公司</c:v>
                </c:pt>
                <c:pt idx="7">
                  <c:v>嘉泰企業股份有限公司</c:v>
                </c:pt>
                <c:pt idx="8">
                  <c:v>台農三和化工股份有限公司</c:v>
                </c:pt>
                <c:pt idx="9">
                  <c:v>利台化學工業股份有限公司</c:v>
                </c:pt>
                <c:pt idx="10">
                  <c:v>世大農化工廠股份有限公司</c:v>
                </c:pt>
                <c:pt idx="11">
                  <c:v>臺灣庵原農藥股份有限公司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克熱淨</c:v>
                </c:pt>
                <c:pt idx="1">
                  <c:v>亞汰尼</c:v>
                </c:pt>
                <c:pt idx="2">
                  <c:v>芬諾尼</c:v>
                </c:pt>
                <c:pt idx="3">
                  <c:v>嘉賜貝芬</c:v>
                </c:pt>
                <c:pt idx="4">
                  <c:v>普克三賽唑</c:v>
                </c:pt>
                <c:pt idx="5">
                  <c:v>百克敏</c:v>
                </c:pt>
                <c:pt idx="6">
                  <c:v>喜樂克拉</c:v>
                </c:pt>
                <c:pt idx="7">
                  <c:v>護粒三賽唑</c:v>
                </c:pt>
                <c:pt idx="8">
                  <c:v>保米熱斯</c:v>
                </c:pt>
                <c:pt idx="9">
                  <c:v>枯草桿菌Y1336</c:v>
                </c:pt>
                <c:pt idx="10">
                  <c:v>嘉賜克枯爛</c:v>
                </c:pt>
                <c:pt idx="11">
                  <c:v>克枯三賽唑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嘉賜三賽唑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19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19／進字證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18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24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克枯三賽唑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嘉賜克枯爛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保米熱斯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護粒三賽唑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喜樂克拉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普克三賽唑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嘉賜貝芬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芬諾尼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亞汰尼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