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特安勃 480 g/L (48…</c:v>
                </c:pt>
                <c:pt idx="1">
                  <c:v>特安勃 200 g/L(20%…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台灣拜耳股份有限公司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番茄</c:v>
                </c:pt>
                <c:pt idx="1">
                  <c:v>甜椒</c:v>
                </c:pt>
                <c:pt idx="2">
                  <c:v>洋蔥</c:v>
                </c:pt>
                <c:pt idx="3">
                  <c:v>樹番茄</c:v>
                </c:pt>
                <c:pt idx="4">
                  <c:v>山茼蒿</c:v>
                </c:pt>
                <c:pt idx="5">
                  <c:v>十字花科包葉菜類</c:v>
                </c:pt>
                <c:pt idx="6">
                  <c:v>仙草</c:v>
                </c:pt>
                <c:pt idx="7">
                  <c:v>不結球萵苣與半結球萵苣</c:v>
                </c:pt>
                <c:pt idx="8">
                  <c:v>甘藷</c:v>
                </c:pt>
                <c:pt idx="9">
                  <c:v>枸杞</c:v>
                </c:pt>
                <c:pt idx="10">
                  <c:v>十字花科小葉菜類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賜諾特</c:v>
                </c:pt>
                <c:pt idx="1">
                  <c:v>氟大滅</c:v>
                </c:pt>
                <c:pt idx="2">
                  <c:v>阿巴安勃</c:v>
                </c:pt>
                <c:pt idx="3">
                  <c:v>滅芬諾特</c:v>
                </c:pt>
                <c:pt idx="4">
                  <c:v>益滅賽寧</c:v>
                </c:pt>
                <c:pt idx="5">
                  <c:v>撲殺培丹</c:v>
                </c:pt>
                <c:pt idx="6">
                  <c:v>白克松</c:v>
                </c:pt>
                <c:pt idx="7">
                  <c:v>佈飛百滅寧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7</c:v>
                </c:pt>
                <c:pt idx="7">
                  <c:v>7</c:v>
                </c:pt>
                <c:pt idx="8">
                  <c:v>1</c:v>
                </c:pt>
                <c:pt idx="9">
                  <c:v>3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特安勃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