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亞烈寧 44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龍燈生物科技股份有限公司</c:v>
                </c:pt>
                <c:pt idx="1">
                  <c:v>中華民國農會附設各級農會農化廠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洋菇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馬拉松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亞烈寧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6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