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庫斯蘇力菌EG-7841 40…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嘉農企業股份有限公司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甘藍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芬化利</c:v>
                </c:pt>
                <c:pt idx="1">
                  <c:v>免扶克</c:v>
                </c:pt>
                <c:pt idx="2">
                  <c:v>鮎澤蘇力菌GC-91</c:v>
                </c:pt>
                <c:pt idx="3">
                  <c:v>鮎澤蘇力菌ABTS-1857</c:v>
                </c:pt>
                <c:pt idx="4">
                  <c:v>印楝素</c:v>
                </c:pt>
                <c:pt idx="5">
                  <c:v>因滅汀</c:v>
                </c:pt>
                <c:pt idx="6">
                  <c:v>賜諾殺</c:v>
                </c:pt>
                <c:pt idx="7">
                  <c:v>汰芬隆</c:v>
                </c:pt>
                <c:pt idx="8">
                  <c:v>鮎澤蘇力菌Ab12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庫斯蘇力菌EG-7841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因滅汀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印楝素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鮎澤蘇力菌AB…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鮎澤蘇力菌GC…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