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得芬瑞 98 (%)</c:v>
                </c:pt>
                <c:pt idx="1">
                  <c:v>得芬瑞 10 (%) WP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惠光股份有限公司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花木</c:v>
                </c:pt>
                <c:pt idx="1">
                  <c:v>番荔枝</c:v>
                </c:pt>
                <c:pt idx="2">
                  <c:v>番茄</c:v>
                </c:pt>
                <c:pt idx="3">
                  <c:v>番石榴</c:v>
                </c:pt>
                <c:pt idx="4">
                  <c:v>甜椒</c:v>
                </c:pt>
                <c:pt idx="5">
                  <c:v>檬果</c:v>
                </c:pt>
                <c:pt idx="6">
                  <c:v>樹番茄</c:v>
                </c:pt>
                <c:pt idx="7">
                  <c:v>楊桃</c:v>
                </c:pt>
                <c:pt idx="8">
                  <c:v>柑桔類</c:v>
                </c:pt>
                <c:pt idx="9">
                  <c:v>枸杞</c:v>
                </c:pt>
                <c:pt idx="10">
                  <c:v>木瓜</c:v>
                </c:pt>
                <c:pt idx="11">
                  <c:v>印度棗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亞醌蟎</c:v>
                </c:pt>
                <c:pt idx="1">
                  <c:v>芬普毆蟎多</c:v>
                </c:pt>
                <c:pt idx="2">
                  <c:v>畢芬寧</c:v>
                </c:pt>
                <c:pt idx="3">
                  <c:v>賜派芬</c:v>
                </c:pt>
                <c:pt idx="4">
                  <c:v>賽芬蟎</c:v>
                </c:pt>
                <c:pt idx="5">
                  <c:v>汰芬隆</c:v>
                </c:pt>
                <c:pt idx="6">
                  <c:v>必芬蟎</c:v>
                </c:pt>
                <c:pt idx="7">
                  <c:v>賜滅芬</c:v>
                </c:pt>
                <c:pt idx="8">
                  <c:v>賽派芬</c:v>
                </c:pt>
                <c:pt idx="9">
                  <c:v>合賽芬普寧</c:v>
                </c:pt>
                <c:pt idx="10">
                  <c:v>賜派地</c:v>
                </c:pt>
                <c:pt idx="11">
                  <c:v>佈賜芬蟎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7</c:v>
                </c:pt>
                <c:pt idx="1">
                  <c:v>1</c:v>
                </c:pt>
                <c:pt idx="2">
                  <c:v>4</c:v>
                </c:pt>
                <c:pt idx="3">
                  <c:v>12</c:v>
                </c:pt>
                <c:pt idx="4">
                  <c:v>10</c:v>
                </c:pt>
                <c:pt idx="5">
                  <c:v>1</c:v>
                </c:pt>
                <c:pt idx="6">
                  <c:v>8</c:v>
                </c:pt>
                <c:pt idx="7">
                  <c:v>11</c:v>
                </c:pt>
                <c:pt idx="8">
                  <c:v>4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得芬瑞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2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24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4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34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24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佈賜芬蟎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賜派地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合賽芬普寧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賽派芬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賜滅芬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必芬蟎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汰芬隆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賽芬蟎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賜派芬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畢芬寧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芬普毆蟎多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