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三落松 40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蒙狄生股份有限公司</c:v>
                </c:pt>
                <c:pt idx="1">
                  <c:v>東鋒股份有限公司</c:v>
                </c:pt>
                <c:pt idx="2">
                  <c:v>易利特開發有限公司</c:v>
                </c:pt>
                <c:pt idx="3">
                  <c:v>嘉濱貿易有限公司</c:v>
                </c:pt>
                <c:pt idx="4">
                  <c:v>合林企業有限公司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鳳梨</c:v>
                </c:pt>
                <c:pt idx="1">
                  <c:v>酪梨</c:v>
                </c:pt>
                <c:pt idx="2">
                  <c:v>菊</c:v>
                </c:pt>
                <c:pt idx="3">
                  <c:v>紅龍果</c:v>
                </c:pt>
                <c:pt idx="4">
                  <c:v>百香果</c:v>
                </c:pt>
                <c:pt idx="5">
                  <c:v>番荔枝</c:v>
                </c:pt>
                <c:pt idx="6">
                  <c:v>獼猴桃</c:v>
                </c:pt>
                <c:pt idx="7">
                  <c:v>榴槤</c:v>
                </c:pt>
                <c:pt idx="8">
                  <c:v>桑科大漿果類</c:v>
                </c:pt>
                <c:pt idx="9">
                  <c:v>木瓜</c:v>
                </c:pt>
                <c:pt idx="10">
                  <c:v>香蕉</c:v>
                </c:pt>
                <c:pt idx="11">
                  <c:v>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丁基加保扶</c:v>
                </c:pt>
                <c:pt idx="1">
                  <c:v>佈飛松</c:v>
                </c:pt>
                <c:pt idx="2">
                  <c:v>賽滅淨</c:v>
                </c:pt>
                <c:pt idx="3">
                  <c:v>阿巴汀</c:v>
                </c:pt>
                <c:pt idx="4">
                  <c:v>亞滅培</c:v>
                </c:pt>
                <c:pt idx="5">
                  <c:v>可尼丁</c:v>
                </c:pt>
                <c:pt idx="6">
                  <c:v>達特南</c:v>
                </c:pt>
                <c:pt idx="7">
                  <c:v>撲馬松</c:v>
                </c:pt>
                <c:pt idx="8">
                  <c:v>賽速洛寧</c:v>
                </c:pt>
                <c:pt idx="9">
                  <c:v>賜派滅</c:v>
                </c:pt>
                <c:pt idx="10">
                  <c:v>速殺氟</c:v>
                </c:pt>
                <c:pt idx="11">
                  <c:v>速殺諾特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1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三落松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撲馬松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