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護賽寧 31.6 (%) EC</c:v>
                </c:pt>
                <c:pt idx="1">
                  <c:v>納得護賽寧 33 (%) WP</c:v>
                </c:pt>
                <c:pt idx="2">
                  <c:v>護賽寧 5  (%) SL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東和化學企業股份有限公司</c:v>
                </c:pt>
                <c:pt idx="1">
                  <c:v>臺聯實業股份有限公司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羅勒</c:v>
                </c:pt>
                <c:pt idx="1">
                  <c:v>甘藷</c:v>
                </c:pt>
                <c:pt idx="2">
                  <c:v>小葉菜類</c:v>
                </c:pt>
                <c:pt idx="3">
                  <c:v>包葉菜類</c:v>
                </c:pt>
                <c:pt idx="4">
                  <c:v>玉米</c:v>
                </c:pt>
                <c:pt idx="5">
                  <c:v>竹</c:v>
                </c:pt>
                <c:pt idx="6">
                  <c:v>牛蒡</c:v>
                </c:pt>
                <c:pt idx="7">
                  <c:v>水稻</c:v>
                </c:pt>
                <c:pt idx="8">
                  <c:v>十字花科根菜類</c:v>
                </c:pt>
                <c:pt idx="9">
                  <c:v>十字花科小葉菜類</c:v>
                </c:pt>
                <c:pt idx="10">
                  <c:v>柑桔類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白克松</c:v>
                </c:pt>
                <c:pt idx="1">
                  <c:v>加保福化利</c:v>
                </c:pt>
                <c:pt idx="2">
                  <c:v>亞克瑞</c:v>
                </c:pt>
                <c:pt idx="3">
                  <c:v>納得亞滅寧</c:v>
                </c:pt>
                <c:pt idx="4">
                  <c:v>布芬益化利</c:v>
                </c:pt>
                <c:pt idx="5">
                  <c:v>免敵克</c:v>
                </c:pt>
                <c:pt idx="6">
                  <c:v>益洛寧</c:v>
                </c:pt>
                <c:pt idx="7">
                  <c:v>庫斯蘇力菌EG-2371</c:v>
                </c:pt>
                <c:pt idx="8">
                  <c:v>庫斯蘇力菌E-911</c:v>
                </c:pt>
                <c:pt idx="9">
                  <c:v>苦參鹼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4</c:v>
                </c:pt>
                <c:pt idx="9">
                  <c:v>1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護賽寧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