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免敵克 96 (%)</c:v>
                </c:pt>
                <c:pt idx="1">
                  <c:v>免敵克 50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三晃股份有限公司</c:v>
                </c:pt>
                <c:pt idx="1">
                  <c:v>臺聯實業股份有限公司</c:v>
                </c:pt>
                <c:pt idx="2">
                  <c:v>安旺特股份有限公司</c:v>
                </c:pt>
                <c:pt idx="3">
                  <c:v>好速化學股份有限公司</c:v>
                </c:pt>
                <c:pt idx="4">
                  <c:v>國豐化學工業股份有限公司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瓜果類</c:v>
                </c:pt>
                <c:pt idx="1">
                  <c:v>檬果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護賽寧</c:v>
                </c:pt>
                <c:pt idx="1">
                  <c:v>亞滅培</c:v>
                </c:pt>
                <c:pt idx="2">
                  <c:v>福化利</c:v>
                </c:pt>
                <c:pt idx="3">
                  <c:v>賽速安</c:v>
                </c:pt>
                <c:pt idx="4">
                  <c:v>可尼丁</c:v>
                </c:pt>
                <c:pt idx="5">
                  <c:v>畢芬寧</c:v>
                </c:pt>
                <c:pt idx="6">
                  <c:v>達特南</c:v>
                </c:pt>
                <c:pt idx="7">
                  <c:v>派滅淨</c:v>
                </c:pt>
                <c:pt idx="8">
                  <c:v>第滅達胺</c:v>
                </c:pt>
                <c:pt idx="9">
                  <c:v>速殺氟</c:v>
                </c:pt>
                <c:pt idx="10">
                  <c:v>布芬益化利</c:v>
                </c:pt>
                <c:pt idx="11">
                  <c:v>益洛寧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免敵克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