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賽速洛寧 24.7%(w/v)…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臺聯實業股份有限公司</c:v>
                </c:pt>
                <c:pt idx="1">
                  <c:v>臺灣潤農有限公司</c:v>
                </c:pt>
                <c:pt idx="2">
                  <c:v>美商雅柏生活科技有限公司臺灣分…</c:v>
                </c:pt>
                <c:pt idx="3">
                  <c:v>洽益化學股份有限公司</c:v>
                </c:pt>
                <c:pt idx="4">
                  <c:v>富農化學工業股份有限公司</c:v>
                </c:pt>
                <c:pt idx="5">
                  <c:v>好速化學股份有限公司</c:v>
                </c:pt>
                <c:pt idx="6">
                  <c:v>大成化學工業股份有限公司</c:v>
                </c:pt>
                <c:pt idx="7">
                  <c:v>大勝化學工業股份有限公司</c:v>
                </c:pt>
                <c:pt idx="8">
                  <c:v>國豐化學工業股份有限公司</c:v>
                </c:pt>
                <c:pt idx="9">
                  <c:v>台灣日產化工股份有限公司</c:v>
                </c:pt>
                <c:pt idx="10">
                  <c:v>日農科技股份有限公司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羅勒</c:v>
                </c:pt>
                <c:pt idx="1">
                  <c:v>紅龍果</c:v>
                </c:pt>
                <c:pt idx="2">
                  <c:v>百香果</c:v>
                </c:pt>
                <c:pt idx="3">
                  <c:v>番荔枝</c:v>
                </c:pt>
                <c:pt idx="4">
                  <c:v>番石榴</c:v>
                </c:pt>
                <c:pt idx="5">
                  <c:v>甘藷</c:v>
                </c:pt>
                <c:pt idx="6">
                  <c:v>瓜果類</c:v>
                </c:pt>
                <c:pt idx="7">
                  <c:v>水稻</c:v>
                </c:pt>
                <c:pt idx="8">
                  <c:v>榴槤蜜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花木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剋安勃</c:v>
                </c:pt>
                <c:pt idx="1">
                  <c:v>賜派滅</c:v>
                </c:pt>
                <c:pt idx="2">
                  <c:v>賽速安勃</c:v>
                </c:pt>
                <c:pt idx="3">
                  <c:v>速殺氟</c:v>
                </c:pt>
                <c:pt idx="4">
                  <c:v>賽安勃</c:v>
                </c:pt>
                <c:pt idx="5">
                  <c:v>滅芬諾特</c:v>
                </c:pt>
                <c:pt idx="6">
                  <c:v>特安勃</c:v>
                </c:pt>
                <c:pt idx="7">
                  <c:v>益滅賽寧</c:v>
                </c:pt>
                <c:pt idx="8">
                  <c:v>撲殺培丹</c:v>
                </c:pt>
                <c:pt idx="9">
                  <c:v>速殺諾特</c:v>
                </c:pt>
                <c:pt idx="10">
                  <c:v>加保福化利</c:v>
                </c:pt>
                <c:pt idx="11">
                  <c:v>滅大松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7</c:v>
                </c:pt>
                <c:pt idx="2">
                  <c:v>1</c:v>
                </c:pt>
                <c:pt idx="3">
                  <c:v>17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賽速洛寧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滅大松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