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甲氧基護谷 7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瑞芳植物保護股份有限公司</c:v>
                </c:pt>
                <c:pt idx="1">
                  <c:v>中華民國農會附設各級農會農化廠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甲氧基護谷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