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免扶賽洛寧 21.5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嘉泰企業股份有限公司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蓮霧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第滅寧</c:v>
                </c:pt>
                <c:pt idx="1">
                  <c:v>丁基加保扶</c:v>
                </c:pt>
                <c:pt idx="2">
                  <c:v>賽洛寧</c:v>
                </c:pt>
                <c:pt idx="3">
                  <c:v>亞滅寧</c:v>
                </c:pt>
                <c:pt idx="4">
                  <c:v>亞滅培</c:v>
                </c:pt>
                <c:pt idx="5">
                  <c:v>福化利</c:v>
                </c:pt>
                <c:pt idx="6">
                  <c:v>益達胺</c:v>
                </c:pt>
                <c:pt idx="7">
                  <c:v>可尼丁</c:v>
                </c:pt>
                <c:pt idx="8">
                  <c:v>加保福化利</c:v>
                </c:pt>
                <c:pt idx="9">
                  <c:v>益洛寧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免扶賽洛寧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419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丁基加保扶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